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90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5430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819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94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5957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424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493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536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005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7623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31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588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382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264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984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03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737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9D7E21-DFFE-4D92-ADD3-13BF4BEEB708}" type="datetimeFigureOut">
              <a:rPr lang="nl-NL" smtClean="0"/>
              <a:pPr/>
              <a:t>6-3-2016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8A4589-7B11-414D-9CA9-FBA1448FE0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804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Brood workshop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Aniek</a:t>
            </a:r>
            <a:r>
              <a:rPr lang="nl-NL" dirty="0" smtClean="0"/>
              <a:t>, Merel en Niene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02737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Tarwe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Belangrijkste voedsel</a:t>
            </a:r>
          </a:p>
          <a:p>
            <a:r>
              <a:rPr lang="nl-NL" dirty="0" smtClean="0"/>
              <a:t>Verenigde Staten, Rusland en China</a:t>
            </a:r>
          </a:p>
          <a:p>
            <a:r>
              <a:rPr lang="nl-NL" dirty="0" smtClean="0"/>
              <a:t>Eiwitgehalte; twee hoofdgroepen</a:t>
            </a:r>
          </a:p>
          <a:p>
            <a:pPr>
              <a:buNone/>
            </a:pPr>
            <a:r>
              <a:rPr lang="nl-NL" dirty="0" smtClean="0"/>
              <a:t>- Harde tarwe (</a:t>
            </a:r>
            <a:r>
              <a:rPr lang="nl-NL" dirty="0" err="1" smtClean="0"/>
              <a:t>triticum</a:t>
            </a:r>
            <a:r>
              <a:rPr lang="nl-NL" dirty="0" smtClean="0"/>
              <a:t> </a:t>
            </a:r>
            <a:r>
              <a:rPr lang="nl-NL" dirty="0" err="1" smtClean="0"/>
              <a:t>durum</a:t>
            </a:r>
            <a:r>
              <a:rPr lang="nl-NL" dirty="0" smtClean="0"/>
              <a:t>)</a:t>
            </a:r>
          </a:p>
          <a:p>
            <a:pPr>
              <a:buNone/>
            </a:pPr>
            <a:r>
              <a:rPr lang="nl-NL" dirty="0" smtClean="0"/>
              <a:t>- Zachte tarwe (</a:t>
            </a:r>
            <a:r>
              <a:rPr lang="nl-NL" dirty="0" err="1" smtClean="0"/>
              <a:t>triticum</a:t>
            </a:r>
            <a:r>
              <a:rPr lang="nl-NL" dirty="0" smtClean="0"/>
              <a:t> </a:t>
            </a:r>
            <a:r>
              <a:rPr lang="nl-NL" dirty="0" err="1" smtClean="0"/>
              <a:t>eastivum</a:t>
            </a:r>
            <a:endParaRPr lang="nl-NL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Rogge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Onkruid</a:t>
            </a:r>
          </a:p>
          <a:p>
            <a:r>
              <a:rPr lang="nl-NL" dirty="0" smtClean="0"/>
              <a:t>Weinig last van plantenziektes en goed te verbouwen op moeilijke bodem</a:t>
            </a:r>
          </a:p>
          <a:p>
            <a:r>
              <a:rPr lang="nl-NL" dirty="0" smtClean="0"/>
              <a:t>Roggemeel en tarwemeel gecombineerd</a:t>
            </a:r>
          </a:p>
          <a:p>
            <a:r>
              <a:rPr lang="nl-NL" dirty="0" smtClean="0"/>
              <a:t>Rijk aan het essentiële aminozuur lysine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Triticale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Kruising tussen tarwe en rogge</a:t>
            </a:r>
          </a:p>
          <a:p>
            <a:r>
              <a:rPr lang="nl-NL" b="1" u="sng" dirty="0" err="1" smtClean="0"/>
              <a:t>Triti</a:t>
            </a:r>
            <a:r>
              <a:rPr lang="nl-NL" dirty="0" err="1" smtClean="0"/>
              <a:t>cum</a:t>
            </a:r>
            <a:r>
              <a:rPr lang="nl-NL" dirty="0" smtClean="0"/>
              <a:t> + </a:t>
            </a:r>
            <a:r>
              <a:rPr lang="nl-NL" dirty="0" err="1" smtClean="0"/>
              <a:t>se</a:t>
            </a:r>
            <a:r>
              <a:rPr lang="nl-NL" b="1" u="sng" dirty="0" err="1" smtClean="0"/>
              <a:t>cale</a:t>
            </a:r>
            <a:r>
              <a:rPr lang="nl-NL" dirty="0" smtClean="0"/>
              <a:t> = </a:t>
            </a:r>
            <a:r>
              <a:rPr lang="nl-NL" dirty="0" err="1" smtClean="0"/>
              <a:t>triticale</a:t>
            </a:r>
            <a:endParaRPr lang="nl-NL" b="1" dirty="0" smtClean="0"/>
          </a:p>
          <a:p>
            <a:r>
              <a:rPr lang="nl-NL" dirty="0" smtClean="0"/>
              <a:t>Niet geschikt voor bakken van brood</a:t>
            </a:r>
          </a:p>
          <a:p>
            <a:r>
              <a:rPr lang="nl-NL" dirty="0" smtClean="0"/>
              <a:t>Wel geschikt als veevoer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Fotoverslag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Granen</a:t>
            </a:r>
          </a:p>
          <a:p>
            <a:r>
              <a:rPr lang="nl-NL" dirty="0" smtClean="0"/>
              <a:t>Quiz</a:t>
            </a:r>
          </a:p>
          <a:p>
            <a:r>
              <a:rPr lang="nl-NL" dirty="0" smtClean="0"/>
              <a:t>Fotoverslag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621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Rijst</a:t>
            </a:r>
          </a:p>
          <a:p>
            <a:r>
              <a:rPr lang="nl-NL" dirty="0" smtClean="0"/>
              <a:t>Gierst en </a:t>
            </a:r>
            <a:r>
              <a:rPr lang="nl-NL" dirty="0" err="1" smtClean="0"/>
              <a:t>Soghum</a:t>
            </a:r>
            <a:endParaRPr lang="nl-NL" dirty="0" smtClean="0"/>
          </a:p>
          <a:p>
            <a:r>
              <a:rPr lang="nl-NL" dirty="0" smtClean="0"/>
              <a:t>Boekweit</a:t>
            </a:r>
          </a:p>
          <a:p>
            <a:r>
              <a:rPr lang="nl-NL" dirty="0" smtClean="0"/>
              <a:t>Gerst</a:t>
            </a:r>
          </a:p>
          <a:p>
            <a:r>
              <a:rPr lang="nl-NL" dirty="0" smtClean="0"/>
              <a:t>Haver</a:t>
            </a:r>
          </a:p>
          <a:p>
            <a:r>
              <a:rPr lang="nl-NL" dirty="0" smtClean="0"/>
              <a:t>Maïs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Tarwe</a:t>
            </a:r>
          </a:p>
          <a:p>
            <a:r>
              <a:rPr lang="nl-NL" dirty="0" smtClean="0"/>
              <a:t>Rogge</a:t>
            </a:r>
          </a:p>
          <a:p>
            <a:r>
              <a:rPr lang="nl-NL" dirty="0" err="1" smtClean="0"/>
              <a:t>Triticale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oeras-of waterrijst en hooglandrijst</a:t>
            </a:r>
          </a:p>
          <a:p>
            <a:r>
              <a:rPr lang="nl-N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Vochtig </a:t>
            </a:r>
            <a:r>
              <a:rPr lang="nl-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tropisch of subtropisch klimaat </a:t>
            </a:r>
            <a:endParaRPr lang="nl-NL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/>
              <a:t>Rijst is voor meer dan de helft van de wereldbevolking het hoofdbestanddeel van de </a:t>
            </a:r>
            <a:r>
              <a:rPr lang="nl-NL" dirty="0" smtClean="0"/>
              <a:t>maaltijd</a:t>
            </a:r>
          </a:p>
          <a:p>
            <a:r>
              <a:rPr lang="nl-NL" dirty="0" smtClean="0">
                <a:latin typeface="+mj-lt"/>
              </a:rPr>
              <a:t>Zwarte rijst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04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Gierst en sorghum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Pluimgierst en trosgierst</a:t>
            </a:r>
          </a:p>
          <a:p>
            <a:r>
              <a:rPr lang="nl-NL" dirty="0" smtClean="0"/>
              <a:t>Gematigd klimaat</a:t>
            </a:r>
          </a:p>
          <a:p>
            <a:r>
              <a:rPr lang="nl-NL" dirty="0" smtClean="0"/>
              <a:t>Sorghum</a:t>
            </a:r>
          </a:p>
          <a:p>
            <a:r>
              <a:rPr lang="nl-NL" dirty="0" smtClean="0"/>
              <a:t>Warm en droog klimaat</a:t>
            </a:r>
          </a:p>
          <a:p>
            <a:r>
              <a:rPr lang="nl-NL" dirty="0" smtClean="0"/>
              <a:t>Zoete sorghum/suikergierst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99702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Boekweit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Duizendknopige</a:t>
            </a:r>
          </a:p>
          <a:p>
            <a:r>
              <a:rPr lang="nl-NL" dirty="0" smtClean="0"/>
              <a:t>Stengels </a:t>
            </a:r>
            <a:r>
              <a:rPr lang="nl-NL" dirty="0" smtClean="0">
                <a:sym typeface="Wingdings" panose="05000000000000000000" pitchFamily="2" charset="2"/>
              </a:rPr>
              <a:t> knopen  trosvormige bloemstelsels  beukennootjes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Dankbaar gewas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China en het Himalayagebied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Niet geschikt om broden mee te bakken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1640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Gerst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grassoorten</a:t>
            </a:r>
            <a:endParaRPr lang="nl-NL" dirty="0"/>
          </a:p>
          <a:p>
            <a:r>
              <a:rPr lang="nl-NL" dirty="0" smtClean="0"/>
              <a:t>lange </a:t>
            </a:r>
            <a:r>
              <a:rPr lang="nl-NL" dirty="0" err="1" smtClean="0"/>
              <a:t>kafnaalden</a:t>
            </a:r>
            <a:endParaRPr lang="nl-NL" dirty="0"/>
          </a:p>
          <a:p>
            <a:r>
              <a:rPr lang="nl-NL" dirty="0"/>
              <a:t>O</a:t>
            </a:r>
            <a:r>
              <a:rPr lang="nl-NL" dirty="0" smtClean="0"/>
              <a:t>ppervlakte </a:t>
            </a:r>
            <a:r>
              <a:rPr lang="nl-NL" dirty="0"/>
              <a:t>en productie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6363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graansoort</a:t>
            </a:r>
            <a:endParaRPr lang="nl-NL" dirty="0"/>
          </a:p>
          <a:p>
            <a:r>
              <a:rPr lang="nl-NL" dirty="0" smtClean="0"/>
              <a:t>Azië</a:t>
            </a:r>
            <a:endParaRPr lang="nl-NL" dirty="0"/>
          </a:p>
          <a:p>
            <a:r>
              <a:rPr lang="nl-NL" dirty="0"/>
              <a:t>V</a:t>
            </a:r>
            <a:r>
              <a:rPr lang="nl-NL" dirty="0" smtClean="0"/>
              <a:t>ochtige </a:t>
            </a:r>
            <a:r>
              <a:rPr lang="nl-NL" dirty="0"/>
              <a:t>klimaten, zeer noordelijk gelegen streken</a:t>
            </a:r>
          </a:p>
          <a:p>
            <a:endParaRPr lang="nl" dirty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7446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Maïs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Afkomst</a:t>
            </a:r>
            <a:endParaRPr lang="nl-NL" dirty="0"/>
          </a:p>
          <a:p>
            <a:r>
              <a:rPr lang="nl-NL" dirty="0" smtClean="0"/>
              <a:t>5 </a:t>
            </a:r>
            <a:r>
              <a:rPr lang="nl-NL" dirty="0"/>
              <a:t>tot 75 </a:t>
            </a:r>
            <a:r>
              <a:rPr lang="nl-NL" dirty="0" smtClean="0"/>
              <a:t>centimeter</a:t>
            </a:r>
            <a:endParaRPr lang="nl-NL" dirty="0"/>
          </a:p>
          <a:p>
            <a:r>
              <a:rPr lang="nl-NL" dirty="0" smtClean="0"/>
              <a:t>Zetmeel</a:t>
            </a:r>
            <a:r>
              <a:rPr lang="nl-NL" dirty="0"/>
              <a:t>, griesmeel, stroop en maïzena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641738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2857</TotalTime>
  <Words>188</Words>
  <Application>Microsoft Office PowerPoint</Application>
  <PresentationFormat>Aangepast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Organisch</vt:lpstr>
      <vt:lpstr>Brood workshop</vt:lpstr>
      <vt:lpstr>Inhoudsopgave</vt:lpstr>
      <vt:lpstr>Granen</vt:lpstr>
      <vt:lpstr>Rijst </vt:lpstr>
      <vt:lpstr>  Gierst en sorghum </vt:lpstr>
      <vt:lpstr>Boekweit </vt:lpstr>
      <vt:lpstr>Gerst </vt:lpstr>
      <vt:lpstr>Haver</vt:lpstr>
      <vt:lpstr>Maïs</vt:lpstr>
      <vt:lpstr>Tarwe</vt:lpstr>
      <vt:lpstr>Rogge</vt:lpstr>
      <vt:lpstr>Triticale</vt:lpstr>
      <vt:lpstr>Fotoverslag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Brood workshop</dc:title>
  <dc:creator>Niene van Gurp</dc:creator>
  <cp:lastModifiedBy>Merel Bos</cp:lastModifiedBy>
  <cp:revision>16</cp:revision>
  <dcterms:created xsi:type="dcterms:W3CDTF">2016-02-29T14:33:42Z</dcterms:created>
  <dcterms:modified xsi:type="dcterms:W3CDTF">2016-03-06T18:33:44Z</dcterms:modified>
</cp:coreProperties>
</file>